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7"/>
  </p:notesMasterIdLst>
  <p:handoutMasterIdLst>
    <p:handoutMasterId r:id="rId18"/>
  </p:handoutMasterIdLst>
  <p:sldIdLst>
    <p:sldId id="269" r:id="rId6"/>
    <p:sldId id="279" r:id="rId7"/>
    <p:sldId id="270" r:id="rId8"/>
    <p:sldId id="262" r:id="rId9"/>
    <p:sldId id="275" r:id="rId10"/>
    <p:sldId id="280" r:id="rId11"/>
    <p:sldId id="281" r:id="rId12"/>
    <p:sldId id="274" r:id="rId13"/>
    <p:sldId id="282" r:id="rId14"/>
    <p:sldId id="283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62313" autoAdjust="0"/>
  </p:normalViewPr>
  <p:slideViewPr>
    <p:cSldViewPr snapToGrid="0" snapToObjects="1">
      <p:cViewPr varScale="1">
        <p:scale>
          <a:sx n="77" d="100"/>
          <a:sy n="77" d="100"/>
        </p:scale>
        <p:origin x="31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7/16/20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7/16/20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-API-Sprint-July-2020" TargetMode="External"/><Relationship Id="rId2" Type="http://schemas.openxmlformats.org/officeDocument/2006/relationships/hyperlink" Target="https://gitter.im/opengeospatial/OGC-API-Sprint-July-202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geospatial/OGC-API-Sprint-July-2020/issues" TargetMode="External"/><Relationship Id="rId5" Type="http://schemas.openxmlformats.org/officeDocument/2006/relationships/hyperlink" Target="https://github.com/opengeospatial/OGC-API-Maps/issues" TargetMode="External"/><Relationship Id="rId4" Type="http://schemas.openxmlformats.org/officeDocument/2006/relationships/hyperlink" Target="https://github.com/opengeospatial/OGC-API-Map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573239"/>
            <a:ext cx="6217708" cy="19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Webinar:  OGC API – Maps Sprint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32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Gobe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Hobona</a:t>
            </a:r>
            <a:endParaRPr lang="en-US" sz="32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July, 2020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https://gitter.im/opengeospatial/OGC-API-Sprint-July-2020</a:t>
            </a:r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https://github.com/opengeospatial/OGC-API-Sprint-July-2020</a:t>
            </a:r>
            <a:endParaRPr lang="en-US" dirty="0"/>
          </a:p>
          <a:p>
            <a:pPr lvl="1"/>
            <a:r>
              <a:rPr lang="en-US" dirty="0"/>
              <a:t>Specification repo </a:t>
            </a:r>
            <a:r>
              <a:rPr lang="en-US" dirty="0">
                <a:hlinkClick r:id="rId4"/>
              </a:rPr>
              <a:t>https://github.com/opengeospatial/OGC-API-Maps</a:t>
            </a:r>
            <a:endParaRPr lang="en-US" dirty="0"/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Specification issues </a:t>
            </a:r>
            <a:r>
              <a:rPr lang="en-US" dirty="0">
                <a:hlinkClick r:id="rId5"/>
              </a:rPr>
              <a:t>https://github.com/opengeospatial/OGC-API-Maps/issues</a:t>
            </a:r>
            <a:endParaRPr lang="en-US" dirty="0"/>
          </a:p>
          <a:p>
            <a:pPr lvl="1"/>
            <a:r>
              <a:rPr lang="en-US" dirty="0"/>
              <a:t>Sprint issues </a:t>
            </a:r>
            <a:r>
              <a:rPr lang="en-US" dirty="0">
                <a:hlinkClick r:id="rId6"/>
              </a:rPr>
              <a:t>https://github.com/opengeospatial/OGC-API-Sprint-July-2020/issues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Welcome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Motivation for the Sprint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OGC API - Maps draft specification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Related standards and specifications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Description of sprint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Questions &amp; Answers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OGC invites you to the OGC API – Maps Sprint being held virtually on:</a:t>
            </a:r>
          </a:p>
          <a:p>
            <a:pPr lvl="1"/>
            <a:r>
              <a:rPr lang="en-US" dirty="0"/>
              <a:t>Day 1: Tuesday 28 July from 09:00am to 05:30pm EDT.</a:t>
            </a:r>
          </a:p>
          <a:p>
            <a:pPr lvl="1"/>
            <a:r>
              <a:rPr lang="en-US" dirty="0"/>
              <a:t>Day 2: Wednesday 29 July from 09:00am to 05:00pm EDT.</a:t>
            </a:r>
          </a:p>
          <a:p>
            <a:endParaRPr lang="en-US" dirty="0"/>
          </a:p>
          <a:p>
            <a:r>
              <a:rPr lang="en-US" dirty="0"/>
              <a:t>What is an OGC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0015F-6543-48C3-9456-E9610CF43DD0}"/>
              </a:ext>
            </a:extLst>
          </p:cNvPr>
          <p:cNvSpPr txBox="1"/>
          <p:nvPr/>
        </p:nvSpPr>
        <p:spPr>
          <a:xfrm>
            <a:off x="65443" y="6218545"/>
            <a:ext cx="6437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scope of the code sprint is to include API development and testing, using one or more implementations of </a:t>
            </a:r>
            <a:r>
              <a:rPr lang="en-US" dirty="0" err="1"/>
              <a:t>OpenAPI</a:t>
            </a:r>
            <a:r>
              <a:rPr lang="en-US" dirty="0"/>
              <a:t> 3.0 (the successor of Swagger).</a:t>
            </a:r>
          </a:p>
          <a:p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A2AA09-75B7-4C22-811F-842DE76523F6}"/>
              </a:ext>
            </a:extLst>
          </p:cNvPr>
          <p:cNvSpPr txBox="1"/>
          <p:nvPr/>
        </p:nvSpPr>
        <p:spPr>
          <a:xfrm>
            <a:off x="65443" y="6218545"/>
            <a:ext cx="6437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July 28th, 2020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44C721-98A2-E54D-A641-822C7E84F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90" y="1039975"/>
            <a:ext cx="6684219" cy="54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A2AA09-75B7-4C22-811F-842DE76523F6}"/>
              </a:ext>
            </a:extLst>
          </p:cNvPr>
          <p:cNvSpPr txBox="1"/>
          <p:nvPr/>
        </p:nvSpPr>
        <p:spPr>
          <a:xfrm>
            <a:off x="65443" y="6218545"/>
            <a:ext cx="6437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Notes: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July 29th, 2020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CE6A94-B25B-2547-BCC3-32FEA266E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297" y="1091710"/>
            <a:ext cx="8977011" cy="530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063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2846</TotalTime>
  <Words>420</Words>
  <Application>Microsoft Macintosh PowerPoint</Application>
  <PresentationFormat>Widescreen</PresentationFormat>
  <Paragraphs>70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PowerPoint Presentation</vt:lpstr>
      <vt:lpstr>PowerPoint Presentation</vt:lpstr>
      <vt:lpstr>Welcome</vt:lpstr>
      <vt:lpstr>Motivation</vt:lpstr>
      <vt:lpstr>Sprint Description</vt:lpstr>
      <vt:lpstr>Sprint Schedule: July 28th, 2020</vt:lpstr>
      <vt:lpstr>Sprint Schedule: July 29th, 2020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136</cp:revision>
  <dcterms:created xsi:type="dcterms:W3CDTF">2020-04-17T22:01:33Z</dcterms:created>
  <dcterms:modified xsi:type="dcterms:W3CDTF">2020-07-16T11:26:43Z</dcterms:modified>
</cp:coreProperties>
</file>